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89" y="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395A8F-2DD2-A42A-2DFA-E7F6518C9A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451C923-8FBD-C479-1586-740241902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15B20B-2C4D-69D1-8EA7-43B8E708E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5DC464-E67B-97D2-EA78-E9013628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13DB1C-5AF0-F443-09DD-3BA475EE3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653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6917C7-BD0C-952B-E32D-3B1FFE85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0E10E8B-8E94-E061-C5A8-0510B8FF3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0A4E53-7AAD-9595-5E0F-26EA05BF8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55572E-C142-7F59-1478-DD6B63C00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0F44AF-1B66-D768-5DCF-8BC78C2A1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04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75FD94E-9640-651D-152D-31854C2D00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C8E73A-2EE1-5DD4-0746-71407A672D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322C56-A394-09F3-44BD-16EBC4782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B169B7-2DB8-1DF7-3CD1-6148CA611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ECCA6D-541A-AC26-925E-003B0F95E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7189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BA040-8162-D14C-5F13-259EA301F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441D88-E1B3-5967-5A96-C86374C68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54E77C-B120-1CB9-295C-6764D7355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B6D391-4DD5-5843-1038-C3789A548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34A8C6-0B23-E77D-6B19-66D6B8E4A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5392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A960D2-3D23-B584-92AA-AE3E3FF70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038BE2-3EDB-C2A8-EDC1-A84906BAC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4E0F23-2894-E92F-B320-2E9DA16E2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77E6A4-A6A7-548B-319F-F15DAADA6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1754CA-10D7-D7DA-5D2C-C8528072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91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B4B0BE-6497-99F5-3A33-829A6FC3D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B928E1-237A-2585-C495-A17BF245F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9AB992-703E-5E5A-317D-81CC55DB4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F3A15D-7B15-DDC0-A386-D9AA73673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A1080C-4D57-B91C-7C42-D23A7C8FF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283448-191C-F9E7-22D5-AA43967FA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374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78280E-E63C-20E7-752F-6820FBDBA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F4BA4E-3645-3107-C0CB-38606F4E0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A6327D-4B70-A341-BE56-B4D9FE10FF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B7128EC-A534-6915-E1E4-920ADEF49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FCBD906-26F4-0C9D-082A-5C7A53123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D5A4A34-A14C-DE64-1AAE-18BE2C3C2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41C9B32-FD9B-5BF1-6313-05B6A6107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28835E4-4969-EBB3-D46E-28DA14CA2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117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AD4D45-DBC5-1BF3-67D7-5D9FA4277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CE37A53-8AB5-B2FA-914E-EFE556518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DE71E44-A25A-75F9-50F0-5F7A302BD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D848DC-5F4F-F0BF-AB88-BAA2F48B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5743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F285035-65BB-D434-EC00-A9E88142E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8C176A-C387-F096-A8AB-9880CA739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F7A2A47-ABF5-A905-B3A1-098212977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2950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4361B5-14CD-8D09-A788-65A5C0D48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91F36A-BC5B-8ABA-2810-C4E4F82C6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F7E6BA8-CAD9-6DF6-0A80-936A50682A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8F0913F-BDFD-181F-D1BD-FF2CB1E04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40A753-110B-1963-1EE4-2614F26BF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CFFD7B-E3A2-984D-ABB2-CAD0F98D9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83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FA1978-F425-969C-9C06-F2E7B3617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974E04-5C5C-7EFA-40B1-5F4B5F6205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D49D0B-D9CF-9C72-F038-E03225403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B25B4B-6CA1-67B7-0845-E5A05CCCE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3395BA-939D-9D5A-2FF7-B63F59B5A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A7B562-9969-E4E9-C712-6FAF76C47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440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0880B03-B4B4-62FB-1A30-E9A661D72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B93607-CDF9-DBDA-8A50-B22ED076E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0339E3-EC42-5F62-E1A9-325046ED58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BE1F5-53D3-4C01-8675-D992DD5B9E45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68AA26-7BAD-FAA8-BCF6-08CD2FFF04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1DABA5-12E5-E4D2-B4CD-E52BDB8637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DD47A-A0C9-4C0B-B26F-110178A112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53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C95EDA5-0B34-3539-E164-69099D8C02B8}"/>
              </a:ext>
            </a:extLst>
          </p:cNvPr>
          <p:cNvSpPr txBox="1"/>
          <p:nvPr/>
        </p:nvSpPr>
        <p:spPr>
          <a:xfrm>
            <a:off x="2482203" y="137307"/>
            <a:ext cx="31813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b="1" i="1" dirty="0">
                <a:solidFill>
                  <a:srgbClr val="C1A36C"/>
                </a:solidFill>
                <a:cs typeface="+mn-ea"/>
                <a:sym typeface="+mn-lt"/>
              </a:rPr>
              <a:t>CONTENT</a:t>
            </a:r>
            <a:endParaRPr lang="zh-CN" altLang="en-US" sz="4400" b="1" i="1" dirty="0">
              <a:solidFill>
                <a:srgbClr val="C1A36C"/>
              </a:solidFill>
              <a:cs typeface="+mn-ea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4DD4072-0370-E472-9F5D-300F7DFC98D5}"/>
              </a:ext>
            </a:extLst>
          </p:cNvPr>
          <p:cNvGrpSpPr/>
          <p:nvPr/>
        </p:nvGrpSpPr>
        <p:grpSpPr>
          <a:xfrm>
            <a:off x="3101782" y="1257301"/>
            <a:ext cx="327218" cy="4914900"/>
            <a:chOff x="6400801" y="1630017"/>
            <a:chExt cx="225286" cy="3604592"/>
          </a:xfrm>
        </p:grpSpPr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57A4DAD2-196E-1E9F-9750-21406E8965CA}"/>
                </a:ext>
              </a:extLst>
            </p:cNvPr>
            <p:cNvCxnSpPr/>
            <p:nvPr/>
          </p:nvCxnSpPr>
          <p:spPr>
            <a:xfrm>
              <a:off x="6520070" y="1630017"/>
              <a:ext cx="0" cy="3604592"/>
            </a:xfrm>
            <a:prstGeom prst="straightConnector1">
              <a:avLst/>
            </a:prstGeom>
            <a:ln w="28575">
              <a:solidFill>
                <a:srgbClr val="C1A36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E864CB28-F4CC-A390-21D5-B8DB865AC369}"/>
                </a:ext>
              </a:extLst>
            </p:cNvPr>
            <p:cNvSpPr/>
            <p:nvPr/>
          </p:nvSpPr>
          <p:spPr>
            <a:xfrm>
              <a:off x="6414053" y="222222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00ACF8F-68F1-B9F7-6333-BAACF45D5C48}"/>
                </a:ext>
              </a:extLst>
            </p:cNvPr>
            <p:cNvSpPr/>
            <p:nvPr/>
          </p:nvSpPr>
          <p:spPr>
            <a:xfrm>
              <a:off x="6414051" y="2960857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8427B613-1968-BAB7-2346-F5B773F8D28C}"/>
                </a:ext>
              </a:extLst>
            </p:cNvPr>
            <p:cNvSpPr/>
            <p:nvPr/>
          </p:nvSpPr>
          <p:spPr>
            <a:xfrm>
              <a:off x="6414051" y="3699490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C4608D09-DE9F-B73D-CBB9-DB5EBE91382B}"/>
                </a:ext>
              </a:extLst>
            </p:cNvPr>
            <p:cNvSpPr/>
            <p:nvPr/>
          </p:nvSpPr>
          <p:spPr>
            <a:xfrm>
              <a:off x="6400801" y="4423743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7A15A4B2-60D3-5986-3202-F5D448DBF806}"/>
              </a:ext>
            </a:extLst>
          </p:cNvPr>
          <p:cNvSpPr txBox="1"/>
          <p:nvPr/>
        </p:nvSpPr>
        <p:spPr>
          <a:xfrm>
            <a:off x="465306" y="2287248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Fang Sen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0F3993D-F736-AD12-3F77-74ED8D2D76DE}"/>
              </a:ext>
            </a:extLst>
          </p:cNvPr>
          <p:cNvSpPr txBox="1"/>
          <p:nvPr/>
        </p:nvSpPr>
        <p:spPr>
          <a:xfrm>
            <a:off x="447672" y="2912754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s4650134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1962570-3BC8-D0BA-9790-DCEF27839324}"/>
              </a:ext>
            </a:extLst>
          </p:cNvPr>
          <p:cNvSpPr txBox="1"/>
          <p:nvPr/>
        </p:nvSpPr>
        <p:spPr>
          <a:xfrm>
            <a:off x="447672" y="3538260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G2 Wirth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54E030F-41C5-C8BF-E366-4CC358D9EA6D}"/>
              </a:ext>
            </a:extLst>
          </p:cNvPr>
          <p:cNvSpPr txBox="1"/>
          <p:nvPr/>
        </p:nvSpPr>
        <p:spPr>
          <a:xfrm>
            <a:off x="447672" y="1605163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Group Assignment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5DDA97-5757-EB10-5733-2BA2094B28F3}"/>
              </a:ext>
            </a:extLst>
          </p:cNvPr>
          <p:cNvSpPr txBox="1"/>
          <p:nvPr/>
        </p:nvSpPr>
        <p:spPr>
          <a:xfrm>
            <a:off x="3905250" y="1324160"/>
            <a:ext cx="6096000" cy="5389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zh-CN" b="0" i="0" dirty="0">
                <a:effectLst/>
                <a:latin typeface="Arial" panose="020B0604020202020204" pitchFamily="34" charset="0"/>
              </a:rPr>
              <a:t>1. Show results of Lab 04 Step 49 &amp; Step 50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2. AWS Architecture - Diagram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3. AWS Academy &amp; MC &amp; IAM Role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4. Data Storage – S3 bucket with file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5. Data Warehouse – Redshift Settings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6. Redshift Cluster (Security Group)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7. Redshift Cluster (Create Table)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8. Redshift Cluster (Load Project Data)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9. Redshift (Preview Data)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10. Redshift (Queries on total &amp; max)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11. Tableau – Live Data Connection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12. Tableau – Live Data Synchronization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13. Tableau (Table Display)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14. Data Visualization 1 – three Charts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15. Data Visualization 2 – Dashboard</a:t>
            </a:r>
            <a:br>
              <a:rPr lang="en-US" altLang="zh-CN" b="0" i="0" dirty="0">
                <a:effectLst/>
                <a:latin typeface="Arial" panose="020B0604020202020204" pitchFamily="34" charset="0"/>
              </a:rPr>
            </a:br>
            <a:r>
              <a:rPr lang="en-US" altLang="zh-CN" b="0" i="0" dirty="0">
                <a:effectLst/>
                <a:latin typeface="Arial" panose="020B0604020202020204" pitchFamily="34" charset="0"/>
              </a:rPr>
              <a:t>16. Project Hours/Cost</a:t>
            </a:r>
          </a:p>
          <a:p>
            <a:pPr>
              <a:lnSpc>
                <a:spcPts val="2300"/>
              </a:lnSpc>
            </a:pPr>
            <a:r>
              <a:rPr lang="en-US" altLang="zh-CN" b="0" i="0" dirty="0">
                <a:effectLst/>
                <a:latin typeface="Arial" panose="020B0604020202020204" pitchFamily="34" charset="0"/>
              </a:rPr>
              <a:t>17. </a:t>
            </a:r>
            <a:r>
              <a:rPr lang="en-US" altLang="zh-CN" b="0" i="0" dirty="0">
                <a:effectLst/>
                <a:latin typeface="Arial" panose="020B0604020202020204" pitchFamily="34" charset="0"/>
                <a:hlinkClick r:id="" action="ppaction://noaction"/>
              </a:rPr>
              <a:t>demonstration video</a:t>
            </a:r>
            <a:endParaRPr lang="en-US" altLang="zh-CN" b="0" i="0" dirty="0">
              <a:effectLst/>
              <a:latin typeface="Arial" panose="020B0604020202020204" pitchFamily="34" charset="0"/>
            </a:endParaRPr>
          </a:p>
          <a:p>
            <a:pPr>
              <a:lnSpc>
                <a:spcPts val="2300"/>
              </a:lnSpc>
            </a:pPr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A5448CE7-9CB8-0B38-A600-8F4B33170B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2C5A17DC-AE83-B7C5-C2FB-0A157D9100E7}"/>
              </a:ext>
            </a:extLst>
          </p:cNvPr>
          <p:cNvSpPr txBox="1"/>
          <p:nvPr/>
        </p:nvSpPr>
        <p:spPr>
          <a:xfrm>
            <a:off x="447672" y="4163766"/>
            <a:ext cx="2268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" action="ppaction://noaction"/>
              </a:rPr>
              <a:t>Demonstration video</a:t>
            </a:r>
            <a:endParaRPr lang="en-US" altLang="zh-CN" dirty="0"/>
          </a:p>
        </p:txBody>
      </p:sp>
      <p:pic>
        <p:nvPicPr>
          <p:cNvPr id="23" name="音频 22">
            <a:hlinkClick r:id="" action="ppaction://media"/>
            <a:extLst>
              <a:ext uri="{FF2B5EF4-FFF2-40B4-BE49-F238E27FC236}">
                <a16:creationId xmlns:a16="http://schemas.microsoft.com/office/drawing/2014/main" id="{2DA333C1-797F-FE3D-7679-DD045D626B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26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86"/>
    </mc:Choice>
    <mc:Fallback xmlns="">
      <p:transition spd="slow" advTm="38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0CA1CF-4737-9494-B996-C547EFF95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9" y="0"/>
            <a:ext cx="6638925" cy="1017026"/>
          </a:xfrm>
        </p:spPr>
        <p:txBody>
          <a:bodyPr>
            <a:normAutofit/>
          </a:bodyPr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Redshift Cluster (Load Project Data)</a:t>
            </a:r>
            <a:b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EDE686-B638-A601-1089-D4516FCEE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83AE3C2-3399-8F0A-2097-4E2732578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648390"/>
            <a:ext cx="11058525" cy="62096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09788F4-ECF7-9383-8056-CAC61D651F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7A894BC-DF6A-C604-A513-C5917C61F1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4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42"/>
    </mc:Choice>
    <mc:Fallback xmlns="">
      <p:transition spd="slow" advTm="10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72B299-2E71-ADD5-369A-105DD67B0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5334" y="-9650"/>
            <a:ext cx="4637018" cy="645528"/>
          </a:xfrm>
        </p:spPr>
        <p:txBody>
          <a:bodyPr>
            <a:normAutofit/>
          </a:bodyPr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Redshift (Preview Data)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B488F0-9617-6160-F43D-29BBAFA5A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106F237-10E3-D6E1-EA2E-4CF069DDE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87" y="706112"/>
            <a:ext cx="10899913" cy="615188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3B0F62C-D8DD-C716-2AFB-0D420EDD72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293CADAE-ECD7-4571-0232-5C8061CAEE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7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07"/>
    </mc:Choice>
    <mc:Fallback xmlns="">
      <p:transition spd="slow" advTm="12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DEB60D-7FB6-0AE1-3814-02CD4B8C7C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0807" y="-57150"/>
            <a:ext cx="5290386" cy="591636"/>
          </a:xfrm>
        </p:spPr>
        <p:txBody>
          <a:bodyPr>
            <a:no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Results of Lab 04 Step 49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00B2E23-F841-6696-BF00-7C69E9CBC5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198A467-6982-E876-B4EF-8911C992B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17" y="658311"/>
            <a:ext cx="10992966" cy="619968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9BE29EA-A77E-6E9E-A3F1-B9C632DF55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BF642AE2-7866-8B6B-C118-02D7E3C06A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17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23"/>
    </mc:Choice>
    <mc:Fallback xmlns="">
      <p:transition spd="slow" advTm="19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6B111F-E8CB-FB48-C931-A2FC7A804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879" y="156578"/>
            <a:ext cx="6188242" cy="420938"/>
          </a:xfrm>
        </p:spPr>
        <p:txBody>
          <a:bodyPr>
            <a:noAutofit/>
          </a:bodyPr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Results of Lab 04 Step 50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C21C1A4-3938-F238-6A08-DE06EECFB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5C48B0F-7849-F5A2-8199-68B41F253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75" y="836641"/>
            <a:ext cx="10763250" cy="602135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E9DD7B6-9F0D-F87D-6C30-7C55A4942E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E1E4AADA-09A3-49AD-37B2-F8B9C2AB43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97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62"/>
    </mc:Choice>
    <mc:Fallback xmlns="">
      <p:transition spd="slow" advTm="18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CBA563-6402-6448-642D-676DAB6C9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550" y="229625"/>
            <a:ext cx="5676900" cy="552869"/>
          </a:xfrm>
        </p:spPr>
        <p:txBody>
          <a:bodyPr>
            <a:normAutofit/>
          </a:bodyPr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AWS Architecture - Diagram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4C4DE0-4CD4-CDEA-8CAA-26E96A61F1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906A943-DDBA-C22A-C577-C4E90F9B3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3124" y="1213559"/>
            <a:ext cx="7381875" cy="5151522"/>
          </a:xfrm>
          <a:prstGeom prst="rect">
            <a:avLst/>
          </a:prstGeo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4C124306-3703-BC16-5593-D1E5E5A939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0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24"/>
    </mc:Choice>
    <mc:Fallback xmlns="">
      <p:transition spd="slow" advTm="24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0E1E23-19A3-C550-6B45-6B03D0549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142" y="46497"/>
            <a:ext cx="8273716" cy="533233"/>
          </a:xfrm>
        </p:spPr>
        <p:txBody>
          <a:bodyPr>
            <a:normAutofit/>
          </a:bodyPr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AWS Academy &amp; MC &amp; IAM Role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D0F5D6-B24D-CE1E-84E1-705E38060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E0BA091-7CCE-E75A-EC75-3CAF7926B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167" y="768586"/>
            <a:ext cx="10813666" cy="60894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5D0F990-50FB-7231-F1EC-060DC818EA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713AD87-5DBD-3C84-7B6E-C3A1E86537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86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50"/>
    </mc:Choice>
    <mc:Fallback xmlns="">
      <p:transition spd="slow" advTm="12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298B0A-5558-EB3F-5715-FC61C3996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6977" y="0"/>
            <a:ext cx="6018046" cy="751472"/>
          </a:xfrm>
        </p:spPr>
        <p:txBody>
          <a:bodyPr>
            <a:normAutofit/>
          </a:bodyPr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 Storage – S3 bucket with file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F55DDE-A7C0-717C-61FB-F8814E98FA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6EC8629-19E7-51EF-F7C4-9E533214C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693" y="651119"/>
            <a:ext cx="11003107" cy="620688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6CA29CF-B0C0-7C21-F80D-4AC6479A2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4F81389-868B-4BD6-1E42-345E4B6A13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0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31"/>
    </mc:Choice>
    <mc:Fallback xmlns="">
      <p:transition spd="slow" advTm="16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20A1C2-5885-7ED6-19EE-D072DCBD5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4613" y="38087"/>
            <a:ext cx="6405562" cy="647283"/>
          </a:xfrm>
        </p:spPr>
        <p:txBody>
          <a:bodyPr>
            <a:normAutofit/>
          </a:bodyPr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 Warehouse – Redshift Settings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678F5A2-9D29-0931-99D1-E34D7085A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CB02A33-D77B-AF3E-4531-535C5FEC1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8" y="780620"/>
            <a:ext cx="10806112" cy="607738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9CE1522-A9E2-0CED-E3CB-0A97BD6E67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E6F2B253-FA47-341A-2DE3-D4585365D1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9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42"/>
    </mc:Choice>
    <mc:Fallback xmlns="">
      <p:transition spd="slow" advTm="12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486B19-5D18-5783-C97B-5FEAA6BB9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2409" y="313114"/>
            <a:ext cx="6378241" cy="58135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3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Redshift Cluster (Security Group)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54CD78A-5EAC-F28E-67EF-650356FCC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AD7FC29-9A2E-EC0C-CF68-0DA27FC782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8" y="681037"/>
            <a:ext cx="11095037" cy="626707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99BC746-D408-FFE6-5462-B5854A5BC3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DB7BEEA9-9ED8-CBDF-5EDE-4E4AAA5DD2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2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54"/>
    </mc:Choice>
    <mc:Fallback xmlns="">
      <p:transition spd="slow" advTm="208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E76DB-ACA3-82C5-A128-D187E5FCA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258" y="48420"/>
            <a:ext cx="6225340" cy="1096168"/>
          </a:xfrm>
        </p:spPr>
        <p:txBody>
          <a:bodyPr/>
          <a:lstStyle/>
          <a:p>
            <a:r>
              <a:rPr lang="en-US" altLang="zh-CN" dirty="0"/>
              <a:t>.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Redshift Cluster (Create Table)</a:t>
            </a:r>
            <a:b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97BF88-96F9-0B94-18E3-0CB76C3F6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80E02BE-D0EC-A8F1-7250-6328E6127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057" y="851688"/>
            <a:ext cx="10643743" cy="600631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4D28D2A-5AA7-68B6-5EB3-4407ED29C3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545" y="177238"/>
            <a:ext cx="2329303" cy="271752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DD0FBFA5-D03F-17B6-AD91-C34944DA8E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3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19"/>
    </mc:Choice>
    <mc:Fallback xmlns="">
      <p:transition spd="slow" advTm="9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219</Words>
  <Application>Microsoft Office PowerPoint</Application>
  <PresentationFormat>宽屏</PresentationFormat>
  <Paragraphs>18</Paragraphs>
  <Slides>11</Slides>
  <Notes>0</Notes>
  <HiddenSlides>0</HiddenSlides>
  <MMClips>11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Results of Lab 04 Step 49</vt:lpstr>
      <vt:lpstr>Results of Lab 04 Step 50</vt:lpstr>
      <vt:lpstr>AWS Architecture - Diagram</vt:lpstr>
      <vt:lpstr>AWS Academy &amp; MC &amp; IAM Role</vt:lpstr>
      <vt:lpstr>Data Storage – S3 bucket with file</vt:lpstr>
      <vt:lpstr>Data Warehouse – Redshift Settings</vt:lpstr>
      <vt:lpstr>Redshift Cluster (Security Group) </vt:lpstr>
      <vt:lpstr>. Redshift Cluster (Create Table) </vt:lpstr>
      <vt:lpstr>Redshift Cluster (Load Project Data) </vt:lpstr>
      <vt:lpstr>Redshift (Preview Data)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Results of Lab 04 Step 49</dc:title>
  <dc:creator>航 赵</dc:creator>
  <cp:lastModifiedBy>森 房</cp:lastModifiedBy>
  <cp:revision>36</cp:revision>
  <dcterms:created xsi:type="dcterms:W3CDTF">2022-11-04T14:57:45Z</dcterms:created>
  <dcterms:modified xsi:type="dcterms:W3CDTF">2024-06-11T10:30:47Z</dcterms:modified>
</cp:coreProperties>
</file>

<file path=docProps/thumbnail.jpeg>
</file>